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3" r:id="rId2"/>
    <p:sldId id="264" r:id="rId3"/>
    <p:sldId id="266" r:id="rId4"/>
    <p:sldId id="267" r:id="rId5"/>
    <p:sldId id="26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7"/>
    <p:restoredTop sz="96291"/>
  </p:normalViewPr>
  <p:slideViewPr>
    <p:cSldViewPr snapToGrid="0" snapToObjects="1">
      <p:cViewPr varScale="1">
        <p:scale>
          <a:sx n="81" d="100"/>
          <a:sy n="81" d="100"/>
        </p:scale>
        <p:origin x="84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ECFB-43AC-4C4E-AE4B-EB714038BD44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2CD7-B461-43FA-A1F2-ED99A4F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6083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ECFB-43AC-4C4E-AE4B-EB714038BD44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2CD7-B461-43FA-A1F2-ED99A4F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773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ECFB-43AC-4C4E-AE4B-EB714038BD44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2CD7-B461-43FA-A1F2-ED99A4F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0208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ECFB-43AC-4C4E-AE4B-EB714038BD44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2CD7-B461-43FA-A1F2-ED99A4F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0695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ECFB-43AC-4C4E-AE4B-EB714038BD44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2CD7-B461-43FA-A1F2-ED99A4F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052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ECFB-43AC-4C4E-AE4B-EB714038BD44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2CD7-B461-43FA-A1F2-ED99A4F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5583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ECFB-43AC-4C4E-AE4B-EB714038BD44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2CD7-B461-43FA-A1F2-ED99A4F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2059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ECFB-43AC-4C4E-AE4B-EB714038BD44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2CD7-B461-43FA-A1F2-ED99A4F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1711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ECFB-43AC-4C4E-AE4B-EB714038BD44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2CD7-B461-43FA-A1F2-ED99A4F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352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ECFB-43AC-4C4E-AE4B-EB714038BD44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2CD7-B461-43FA-A1F2-ED99A4F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0128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ECFB-43AC-4C4E-AE4B-EB714038BD44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2CD7-B461-43FA-A1F2-ED99A4F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309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CECFB-43AC-4C4E-AE4B-EB714038BD44}" type="datetimeFigureOut">
              <a:rPr lang="en-IN" smtClean="0"/>
              <a:t>26-07-2024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32CD7-B461-43FA-A1F2-ED99A4F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072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7" Type="http://schemas.openxmlformats.org/officeDocument/2006/relationships/image" Target="../media/image8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2.mo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166" y="1388842"/>
            <a:ext cx="5318381" cy="53228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988E92-E6A1-86C5-6F65-869F2397E6B2}"/>
              </a:ext>
            </a:extLst>
          </p:cNvPr>
          <p:cNvSpPr txBox="1"/>
          <p:nvPr/>
        </p:nvSpPr>
        <p:spPr>
          <a:xfrm>
            <a:off x="1162977" y="172346"/>
            <a:ext cx="9866046" cy="107721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venir Next Medium"/>
              </a:rPr>
              <a:t>MICOD – 26/07/2024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venir Next Medium"/>
              </a:rPr>
              <a:t>Case contributor – </a:t>
            </a:r>
            <a:r>
              <a:rPr kumimoji="0" lang="en-I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Chinmay P. Mehta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venir Nex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7545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6D6E6D-FA4C-B642-90C0-DA95FEFA1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5668" y="32923"/>
            <a:ext cx="1966332" cy="3156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3481E8-E03A-606B-6C14-77D61683B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825" y="868693"/>
            <a:ext cx="4981666" cy="7142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166347-69BE-C565-DC5E-55E98BDFC984}"/>
              </a:ext>
            </a:extLst>
          </p:cNvPr>
          <p:cNvSpPr txBox="1"/>
          <p:nvPr/>
        </p:nvSpPr>
        <p:spPr>
          <a:xfrm>
            <a:off x="342096" y="948700"/>
            <a:ext cx="11629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9AF7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40E5D3-EE9B-F5CA-A9DC-FDA62FB56C76}"/>
              </a:ext>
            </a:extLst>
          </p:cNvPr>
          <p:cNvSpPr txBox="1"/>
          <p:nvPr/>
        </p:nvSpPr>
        <p:spPr>
          <a:xfrm>
            <a:off x="6624261" y="948700"/>
            <a:ext cx="2113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9AF7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67FDD7-FE85-CD06-DF06-5D18ADC47441}"/>
              </a:ext>
            </a:extLst>
          </p:cNvPr>
          <p:cNvSpPr txBox="1"/>
          <p:nvPr/>
        </p:nvSpPr>
        <p:spPr>
          <a:xfrm>
            <a:off x="4068846" y="1709289"/>
            <a:ext cx="3869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voye LET Plain" pitchFamily="2" charset="0"/>
                <a:ea typeface="+mn-ea"/>
                <a:cs typeface="+mn-cs"/>
              </a:rPr>
              <a:t>#Happy Wedding Season 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D94BEF93-62F9-0429-DEEE-01F220F7F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3940"/>
            <a:ext cx="12192000" cy="1325563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200" dirty="0"/>
              <a:t>13-year-old with trauma in Dec 2022. The kid was treated conservatively however few months later he could not wear </a:t>
            </a:r>
            <a:r>
              <a:rPr lang="en-US" sz="3200" dirty="0" err="1"/>
              <a:t>Kolhapuri</a:t>
            </a:r>
            <a:r>
              <a:rPr lang="en-US" sz="3200" dirty="0"/>
              <a:t> chappals to a wedding. What could be the possible etiologies?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25CE49-CCEC-F142-B2BB-2798EC08B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843" y="3879503"/>
            <a:ext cx="5227908" cy="294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18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34C61F-BE5B-0F48-99CB-C35B83EF7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DFA5608-4FFE-1348-92E9-2ED905D8684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3" t="24162" r="7858" b="21490"/>
          <a:stretch/>
        </p:blipFill>
        <p:spPr bwMode="auto">
          <a:xfrm>
            <a:off x="112464" y="61521"/>
            <a:ext cx="5584006" cy="6690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506C20F-7B0C-8041-AC9D-6A2A726A6B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20831" r="11502" b="28554"/>
          <a:stretch/>
        </p:blipFill>
        <p:spPr bwMode="auto">
          <a:xfrm>
            <a:off x="6140605" y="61520"/>
            <a:ext cx="5902712" cy="658657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B3150B-A311-C140-81A6-CA6392D5EAEC}"/>
              </a:ext>
            </a:extLst>
          </p:cNvPr>
          <p:cNvSpPr txBox="1"/>
          <p:nvPr/>
        </p:nvSpPr>
        <p:spPr>
          <a:xfrm>
            <a:off x="2553629" y="3429000"/>
            <a:ext cx="836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DEC 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0A02B7-7BF5-6F4C-9D2C-9F2278178550}"/>
              </a:ext>
            </a:extLst>
          </p:cNvPr>
          <p:cNvSpPr txBox="1"/>
          <p:nvPr/>
        </p:nvSpPr>
        <p:spPr>
          <a:xfrm>
            <a:off x="8950711" y="3406775"/>
            <a:ext cx="836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AUG 23</a:t>
            </a:r>
          </a:p>
        </p:txBody>
      </p:sp>
    </p:spTree>
    <p:extLst>
      <p:ext uri="{BB962C8B-B14F-4D97-AF65-F5344CB8AC3E}">
        <p14:creationId xmlns:p14="http://schemas.microsoft.com/office/powerpoint/2010/main" val="1562600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65F48-4061-A949-B0C0-8B0B575DB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238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/>
              <a:t>Please click on the images to play the video</a:t>
            </a:r>
            <a:endParaRPr lang="en-US" sz="3200" b="1" dirty="0"/>
          </a:p>
        </p:txBody>
      </p:sp>
      <p:pic>
        <p:nvPicPr>
          <p:cNvPr id="5" name="Dishita Jaywant Parab 12Y:F AX" descr="Dishita Jaywant Parab 12Y:F AX">
            <a:hlinkClick r:id="" action="ppaction://media"/>
            <a:extLst>
              <a:ext uri="{FF2B5EF4-FFF2-40B4-BE49-F238E27FC236}">
                <a16:creationId xmlns:a16="http://schemas.microsoft.com/office/drawing/2014/main" id="{8DD12966-72A7-884B-B177-0DB77436EED4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" y="817506"/>
            <a:ext cx="4767665" cy="5784937"/>
          </a:xfrm>
        </p:spPr>
      </p:pic>
      <p:pic>
        <p:nvPicPr>
          <p:cNvPr id="6" name="Dishita Jaywant Parab 12Y:F AX STIR" descr="Dishita Jaywant Parab 12Y:F AX STIR">
            <a:hlinkClick r:id="" action="ppaction://media"/>
            <a:extLst>
              <a:ext uri="{FF2B5EF4-FFF2-40B4-BE49-F238E27FC236}">
                <a16:creationId xmlns:a16="http://schemas.microsoft.com/office/drawing/2014/main" id="{A191438F-7E85-574D-8CFD-35951A8A35E4}"/>
              </a:ext>
            </a:extLst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19529" y="943142"/>
            <a:ext cx="4771196" cy="5789221"/>
          </a:xfrm>
        </p:spPr>
      </p:pic>
    </p:spTree>
    <p:extLst>
      <p:ext uri="{BB962C8B-B14F-4D97-AF65-F5344CB8AC3E}">
        <p14:creationId xmlns:p14="http://schemas.microsoft.com/office/powerpoint/2010/main" val="127761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86F4D63-2698-7C47-AFB0-86E87FF8D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758283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Sag images from lateral to medial</a:t>
            </a:r>
            <a:endParaRPr lang="en-US" sz="3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245AE7-5F66-364B-8003-D6A18C8932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B72197-481F-5B4F-B3C7-56F29693E2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18220B38-CB63-564C-A238-D71A970C88D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l="12427" r="12034"/>
          <a:stretch/>
        </p:blipFill>
        <p:spPr>
          <a:xfrm>
            <a:off x="3105343" y="620473"/>
            <a:ext cx="3191435" cy="5126400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644832C-5BE2-014F-8C88-E85C18BFFF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8317" r="12178"/>
          <a:stretch/>
        </p:blipFill>
        <p:spPr>
          <a:xfrm>
            <a:off x="529908" y="620473"/>
            <a:ext cx="2936518" cy="5126400"/>
          </a:xfrm>
          <a:prstGeom prst="rect">
            <a:avLst/>
          </a:prstGeom>
        </p:spPr>
      </p:pic>
      <p:pic>
        <p:nvPicPr>
          <p:cNvPr id="15" name="Content Placeholder 6">
            <a:extLst>
              <a:ext uri="{FF2B5EF4-FFF2-40B4-BE49-F238E27FC236}">
                <a16:creationId xmlns:a16="http://schemas.microsoft.com/office/drawing/2014/main" id="{6692D6B5-0C56-1B4B-A0F0-0B65C05BDB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06" r="10742"/>
          <a:stretch/>
        </p:blipFill>
        <p:spPr>
          <a:xfrm>
            <a:off x="5848543" y="620473"/>
            <a:ext cx="3251175" cy="5126400"/>
          </a:xfrm>
          <a:prstGeom prst="rect">
            <a:avLst/>
          </a:prstGeom>
        </p:spPr>
      </p:pic>
      <p:pic>
        <p:nvPicPr>
          <p:cNvPr id="17" name="Content Placeholder 7">
            <a:extLst>
              <a:ext uri="{FF2B5EF4-FFF2-40B4-BE49-F238E27FC236}">
                <a16:creationId xmlns:a16="http://schemas.microsoft.com/office/drawing/2014/main" id="{1E3239FF-DCB8-9B4F-BD93-7E0A2F8D7C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375" r="14227"/>
          <a:stretch/>
        </p:blipFill>
        <p:spPr>
          <a:xfrm>
            <a:off x="8643092" y="620473"/>
            <a:ext cx="2931969" cy="5126400"/>
          </a:xfrm>
          <a:prstGeom prst="rect">
            <a:avLst/>
          </a:prstGeom>
        </p:spPr>
      </p:pic>
      <p:pic>
        <p:nvPicPr>
          <p:cNvPr id="18" name="Content Placeholder 13">
            <a:extLst>
              <a:ext uri="{FF2B5EF4-FFF2-40B4-BE49-F238E27FC236}">
                <a16:creationId xmlns:a16="http://schemas.microsoft.com/office/drawing/2014/main" id="{E5DF27F1-3422-4A4F-9896-22F29AA0EA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673" y="4969155"/>
            <a:ext cx="1814455" cy="1888845"/>
          </a:xfrm>
          <a:prstGeom prst="rect">
            <a:avLst/>
          </a:prstGeom>
        </p:spPr>
      </p:pic>
      <p:pic>
        <p:nvPicPr>
          <p:cNvPr id="19" name="Content Placeholder 20">
            <a:extLst>
              <a:ext uri="{FF2B5EF4-FFF2-40B4-BE49-F238E27FC236}">
                <a16:creationId xmlns:a16="http://schemas.microsoft.com/office/drawing/2014/main" id="{9FCD8F46-C74F-8A4F-8B60-A4BAC30950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9855" y="4969155"/>
            <a:ext cx="1862126" cy="1886400"/>
          </a:xfrm>
          <a:prstGeom prst="rect">
            <a:avLst/>
          </a:prstGeom>
        </p:spPr>
      </p:pic>
      <p:pic>
        <p:nvPicPr>
          <p:cNvPr id="20" name="Content Placeholder 7">
            <a:extLst>
              <a:ext uri="{FF2B5EF4-FFF2-40B4-BE49-F238E27FC236}">
                <a16:creationId xmlns:a16="http://schemas.microsoft.com/office/drawing/2014/main" id="{9D979C04-18A6-D248-A5AD-A34BE80AD1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8871" y="4969155"/>
            <a:ext cx="1746925" cy="18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871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71</Words>
  <Application>Microsoft Office PowerPoint</Application>
  <PresentationFormat>Widescreen</PresentationFormat>
  <Paragraphs>11</Paragraphs>
  <Slides>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Avenir Next Medium</vt:lpstr>
      <vt:lpstr>Calibri</vt:lpstr>
      <vt:lpstr>Calibri Light</vt:lpstr>
      <vt:lpstr>Cambria</vt:lpstr>
      <vt:lpstr>Savoye LET Plain</vt:lpstr>
      <vt:lpstr>1_Office Theme</vt:lpstr>
      <vt:lpstr> </vt:lpstr>
      <vt:lpstr>13-year-old with trauma in Dec 2022. The kid was treated conservatively however few months later he could not wear Kolhapuri chappals to a wedding. What could be the possible etiologies?</vt:lpstr>
      <vt:lpstr>PowerPoint Presentation</vt:lpstr>
      <vt:lpstr>Please click on the images to play the video</vt:lpstr>
      <vt:lpstr>Sag images from lateral to medial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Microsoft Office User</dc:creator>
  <cp:lastModifiedBy>his</cp:lastModifiedBy>
  <cp:revision>9</cp:revision>
  <dcterms:created xsi:type="dcterms:W3CDTF">2024-07-25T19:46:40Z</dcterms:created>
  <dcterms:modified xsi:type="dcterms:W3CDTF">2024-07-26T10:22:18Z</dcterms:modified>
</cp:coreProperties>
</file>